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5" r:id="rId1"/>
  </p:sldMasterIdLst>
  <p:notesMasterIdLst>
    <p:notesMasterId r:id="rId18"/>
  </p:notesMasterIdLst>
  <p:sldIdLst>
    <p:sldId id="256" r:id="rId2"/>
    <p:sldId id="259" r:id="rId3"/>
    <p:sldId id="260" r:id="rId4"/>
    <p:sldId id="262" r:id="rId5"/>
    <p:sldId id="276" r:id="rId6"/>
    <p:sldId id="266" r:id="rId7"/>
    <p:sldId id="267" r:id="rId8"/>
    <p:sldId id="268" r:id="rId9"/>
    <p:sldId id="269" r:id="rId10"/>
    <p:sldId id="263" r:id="rId11"/>
    <p:sldId id="270" r:id="rId12"/>
    <p:sldId id="271" r:id="rId13"/>
    <p:sldId id="272" r:id="rId14"/>
    <p:sldId id="275" r:id="rId15"/>
    <p:sldId id="274" r:id="rId16"/>
    <p:sldId id="265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B47E"/>
    <a:srgbClr val="303841"/>
    <a:srgbClr val="5D433E"/>
    <a:srgbClr val="4A36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50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gif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EDAF74-C855-42A2-BA25-AC3EB37EBAFB}" type="datetimeFigureOut">
              <a:rPr lang="fr-CH" smtClean="0"/>
              <a:t>08.09.2016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D5E5DA-A29F-47EF-9256-E089E83DC44C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06524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‹N°›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41185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91316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/>
          <a:p>
            <a:r>
              <a:rPr lang="fr-CH"/>
              <a:t>Travel Time Guy</a:t>
            </a:r>
            <a:endParaRPr lang="fr-CH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8D9A8082-058E-4BD4-9C7A-83966E895301}" type="slidenum">
              <a:rPr lang="fr-CH" smtClean="0"/>
              <a:t>‹N°›</a:t>
            </a:fld>
            <a:endParaRPr lang="fr-CH"/>
          </a:p>
        </p:txBody>
      </p:sp>
      <p:sp>
        <p:nvSpPr>
          <p:cNvPr id="8" name="Espace réservé du titr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00000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400"/>
            </a:lvl1pPr>
          </a:lstStyle>
          <a:p>
            <a:r>
              <a:rPr lang="fr-FR" dirty="0"/>
              <a:t>Modifiez le style du titre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864527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re, sous-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28650" y="1449315"/>
            <a:ext cx="7886700" cy="5084490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H" dirty="0"/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3"/>
          </p:nvPr>
        </p:nvSpPr>
        <p:spPr>
          <a:xfrm>
            <a:off x="629843" y="910022"/>
            <a:ext cx="7885509" cy="44391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Modifiez le style du titre</a:t>
            </a:r>
            <a:endParaRPr lang="fr-CH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</p:spPr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</p:spPr>
        <p:txBody>
          <a:bodyPr/>
          <a:lstStyle/>
          <a:p>
            <a:fld id="{8D9A8082-058E-4BD4-9C7A-83966E89530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15017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29150" y="897776"/>
            <a:ext cx="3886200" cy="563602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28650" y="897775"/>
            <a:ext cx="3886200" cy="563602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H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82112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29152" y="918335"/>
            <a:ext cx="3887391" cy="443917"/>
          </a:xfrm>
        </p:spPr>
        <p:txBody>
          <a:bodyPr anchor="ctr">
            <a:noAutofit/>
          </a:bodyPr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9842" y="918336"/>
            <a:ext cx="3868340" cy="443916"/>
          </a:xfrm>
        </p:spPr>
        <p:txBody>
          <a:bodyPr anchor="ctr">
            <a:noAutofit/>
          </a:bodyPr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29842" y="1465941"/>
            <a:ext cx="3868340" cy="505123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H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29152" y="1465940"/>
            <a:ext cx="3887391" cy="50512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H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‹N°›</a:t>
            </a:fld>
            <a:endParaRPr lang="fr-CH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628650" y="281997"/>
            <a:ext cx="7886700" cy="532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723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8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81997"/>
            <a:ext cx="7886700" cy="532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897776"/>
            <a:ext cx="7886700" cy="56360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616931"/>
            <a:ext cx="2057400" cy="2375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49B47E"/>
                </a:solidFill>
              </a:defRPr>
            </a:lvl1pPr>
          </a:lstStyle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616933"/>
            <a:ext cx="3086100" cy="2375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49B47E"/>
                </a:solidFill>
              </a:defRPr>
            </a:lvl1pPr>
          </a:lstStyle>
          <a:p>
            <a:r>
              <a:rPr lang="fr-CH"/>
              <a:t>Travel Time Guy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616938"/>
            <a:ext cx="2057400" cy="2375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49B47E"/>
                </a:solidFill>
              </a:defRPr>
            </a:lvl1pPr>
          </a:lstStyle>
          <a:p>
            <a:fld id="{8D9A8082-058E-4BD4-9C7A-83966E895301}" type="slidenum">
              <a:rPr lang="fr-CH" smtClean="0"/>
              <a:pPr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50838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67" r:id="rId3"/>
    <p:sldLayoutId id="2147483668" r:id="rId4"/>
    <p:sldLayoutId id="2147483652" r:id="rId5"/>
    <p:sldLayoutId id="2147483653" r:id="rId6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49B47E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" y="5761907"/>
            <a:ext cx="9144001" cy="10960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267" y="1256335"/>
            <a:ext cx="4747471" cy="3076485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134224" y="5940621"/>
            <a:ext cx="301715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400" dirty="0" err="1"/>
              <a:t>Vaucher</a:t>
            </a:r>
            <a:r>
              <a:rPr lang="fr-CH" sz="1400" dirty="0"/>
              <a:t> Joël</a:t>
            </a:r>
          </a:p>
          <a:p>
            <a:r>
              <a:rPr lang="fr-CH" sz="1400" dirty="0" err="1"/>
              <a:t>Ombang</a:t>
            </a:r>
            <a:r>
              <a:rPr lang="fr-CH" sz="1400" dirty="0"/>
              <a:t> </a:t>
            </a:r>
            <a:r>
              <a:rPr lang="fr-CH" sz="1400" dirty="0" err="1"/>
              <a:t>Ndo</a:t>
            </a:r>
            <a:r>
              <a:rPr lang="fr-CH" sz="1400" dirty="0"/>
              <a:t> Charles</a:t>
            </a:r>
          </a:p>
          <a:p>
            <a:r>
              <a:rPr lang="fr-CH" sz="1400" dirty="0"/>
              <a:t>Rodrigues Lourenço Daniel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378" y="6071995"/>
            <a:ext cx="2841244" cy="475916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5992623" y="6048343"/>
            <a:ext cx="3017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sz="1400" dirty="0"/>
              <a:t>2281.1 – Projet P2 INF (HES d’été)</a:t>
            </a:r>
          </a:p>
          <a:p>
            <a:pPr algn="r"/>
            <a:r>
              <a:rPr lang="fr-CH" sz="1400" dirty="0"/>
              <a:t>9 septembre 2016</a:t>
            </a:r>
          </a:p>
        </p:txBody>
      </p:sp>
    </p:spTree>
    <p:extLst>
      <p:ext uri="{BB962C8B-B14F-4D97-AF65-F5344CB8AC3E}">
        <p14:creationId xmlns:p14="http://schemas.microsoft.com/office/powerpoint/2010/main" val="1249455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10</a:t>
            </a:fld>
            <a:endParaRPr lang="fr-CH"/>
          </a:p>
        </p:txBody>
      </p:sp>
      <p:sp>
        <p:nvSpPr>
          <p:cNvPr id="12" name="Titr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Démonstration</a:t>
            </a:r>
          </a:p>
        </p:txBody>
      </p:sp>
      <p:pic>
        <p:nvPicPr>
          <p:cNvPr id="7" name="2016-08-30 at 13-13-0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6334"/>
                </p14:media>
              </p:ext>
            </p:extLst>
          </p:nvPr>
        </p:nvPicPr>
        <p:blipFill rotWithShape="1">
          <a:blip r:embed="rId4"/>
          <a:srcRect l="1176" t="19572" r="843" b="1991"/>
          <a:stretch>
            <a:fillRect/>
          </a:stretch>
        </p:blipFill>
        <p:spPr>
          <a:xfrm>
            <a:off x="0" y="1285956"/>
            <a:ext cx="9144000" cy="428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71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11</a:t>
            </a:fld>
            <a:endParaRPr lang="fr-CH"/>
          </a:p>
        </p:txBody>
      </p:sp>
      <p:sp>
        <p:nvSpPr>
          <p:cNvPr id="12" name="Titr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Problèmes &amp; Améliorations</a:t>
            </a:r>
          </a:p>
        </p:txBody>
      </p:sp>
      <p:pic>
        <p:nvPicPr>
          <p:cNvPr id="7" name="2016-08-30 at 13-13-0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6334"/>
                </p14:media>
              </p:ext>
            </p:extLst>
          </p:nvPr>
        </p:nvPicPr>
        <p:blipFill rotWithShape="1">
          <a:blip r:embed="rId4"/>
          <a:srcRect l="1176" t="19572" r="843" b="1991"/>
          <a:stretch>
            <a:fillRect/>
          </a:stretch>
        </p:blipFill>
        <p:spPr>
          <a:xfrm>
            <a:off x="0" y="1285956"/>
            <a:ext cx="9144000" cy="428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578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H" dirty="0"/>
              <a:t>Problèmes &amp; Améliorations</a:t>
            </a:r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12</a:t>
            </a:fld>
            <a:endParaRPr lang="fr-CH"/>
          </a:p>
        </p:txBody>
      </p:sp>
      <p:sp>
        <p:nvSpPr>
          <p:cNvPr id="9" name="Espace réservé du texte 8"/>
          <p:cNvSpPr>
            <a:spLocks noGrp="1"/>
          </p:cNvSpPr>
          <p:nvPr>
            <p:ph type="body" idx="13"/>
          </p:nvPr>
        </p:nvSpPr>
        <p:spPr/>
        <p:txBody>
          <a:bodyPr>
            <a:normAutofit lnSpcReduction="10000"/>
          </a:bodyPr>
          <a:lstStyle/>
          <a:p>
            <a:r>
              <a:rPr lang="fr-CH" dirty="0"/>
              <a:t>Problèmes</a:t>
            </a:r>
          </a:p>
        </p:txBody>
      </p:sp>
    </p:spTree>
    <p:extLst>
      <p:ext uri="{BB962C8B-B14F-4D97-AF65-F5344CB8AC3E}">
        <p14:creationId xmlns:p14="http://schemas.microsoft.com/office/powerpoint/2010/main" val="105355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H" dirty="0"/>
              <a:t>Problèmes &amp; Améliorations</a:t>
            </a:r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13</a:t>
            </a:fld>
            <a:endParaRPr lang="fr-CH"/>
          </a:p>
        </p:txBody>
      </p:sp>
      <p:sp>
        <p:nvSpPr>
          <p:cNvPr id="9" name="Espace réservé du texte 8"/>
          <p:cNvSpPr>
            <a:spLocks noGrp="1"/>
          </p:cNvSpPr>
          <p:nvPr>
            <p:ph type="body" idx="13"/>
          </p:nvPr>
        </p:nvSpPr>
        <p:spPr/>
        <p:txBody>
          <a:bodyPr>
            <a:normAutofit lnSpcReduction="10000"/>
          </a:bodyPr>
          <a:lstStyle/>
          <a:p>
            <a:r>
              <a:rPr lang="fr-CH" dirty="0"/>
              <a:t>Améliorations</a:t>
            </a:r>
          </a:p>
        </p:txBody>
      </p:sp>
    </p:spTree>
    <p:extLst>
      <p:ext uri="{BB962C8B-B14F-4D97-AF65-F5344CB8AC3E}">
        <p14:creationId xmlns:p14="http://schemas.microsoft.com/office/powerpoint/2010/main" val="2533284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14</a:t>
            </a:fld>
            <a:endParaRPr lang="fr-CH"/>
          </a:p>
        </p:txBody>
      </p:sp>
      <p:sp>
        <p:nvSpPr>
          <p:cNvPr id="12" name="Titr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Conclusion</a:t>
            </a:r>
          </a:p>
        </p:txBody>
      </p:sp>
      <p:pic>
        <p:nvPicPr>
          <p:cNvPr id="7" name="2016-08-30 at 13-13-0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6334"/>
                </p14:media>
              </p:ext>
            </p:extLst>
          </p:nvPr>
        </p:nvPicPr>
        <p:blipFill rotWithShape="1">
          <a:blip r:embed="rId4"/>
          <a:srcRect l="1176" t="19572" r="843" b="1991"/>
          <a:stretch>
            <a:fillRect/>
          </a:stretch>
        </p:blipFill>
        <p:spPr>
          <a:xfrm>
            <a:off x="0" y="1285956"/>
            <a:ext cx="9144000" cy="428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90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H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15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38498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16</a:t>
            </a:fld>
            <a:endParaRPr lang="fr-CH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>
          <a:xfrm>
            <a:off x="-685800" y="2594616"/>
            <a:ext cx="10515600" cy="900000"/>
          </a:xfrm>
        </p:spPr>
        <p:txBody>
          <a:bodyPr>
            <a:normAutofit/>
          </a:bodyPr>
          <a:lstStyle/>
          <a:p>
            <a:r>
              <a:rPr lang="fr-CH" sz="4800" dirty="0">
                <a:solidFill>
                  <a:schemeClr val="bg1"/>
                </a:solidFill>
              </a:rPr>
              <a:t>Merci de votre attention !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430474" y="3403881"/>
            <a:ext cx="62830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4400" dirty="0">
                <a:solidFill>
                  <a:srgbClr val="49B47E"/>
                </a:solidFill>
              </a:rPr>
              <a:t> Avez-vous 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2917946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H" dirty="0"/>
              <a:t>Sommaire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fr-CH" dirty="0"/>
              <a:t>Objectif du projet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fr-CH" dirty="0"/>
              <a:t>Choix de développement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fr-CH" dirty="0"/>
              <a:t>Outils de développement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fr-CH" dirty="0"/>
              <a:t>Démonstration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fr-CH" dirty="0"/>
              <a:t>Problèmes rencontrés et améliorations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fr-CH" dirty="0"/>
              <a:t>Conclusion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fr-CH" dirty="0"/>
              <a:t>Questions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 dirty="0" err="1"/>
              <a:t>Travel</a:t>
            </a:r>
            <a:r>
              <a:rPr lang="fr-CH" dirty="0"/>
              <a:t> Time Guy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2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014723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016-08-30 at 13-13-0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6334"/>
                </p14:media>
              </p:ext>
            </p:extLst>
          </p:nvPr>
        </p:nvPicPr>
        <p:blipFill rotWithShape="1">
          <a:blip r:embed="rId4"/>
          <a:srcRect l="1176" t="19572" r="843" b="1991"/>
          <a:stretch>
            <a:fillRect/>
          </a:stretch>
        </p:blipFill>
        <p:spPr>
          <a:xfrm>
            <a:off x="0" y="1285956"/>
            <a:ext cx="9144000" cy="4286088"/>
          </a:xfrm>
          <a:prstGeom prst="rect">
            <a:avLst/>
          </a:prstGeom>
        </p:spPr>
      </p:pic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3</a:t>
            </a:fld>
            <a:endParaRPr lang="fr-CH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Objectifs du projet</a:t>
            </a:r>
          </a:p>
        </p:txBody>
      </p:sp>
    </p:spTree>
    <p:extLst>
      <p:ext uri="{BB962C8B-B14F-4D97-AF65-F5344CB8AC3E}">
        <p14:creationId xmlns:p14="http://schemas.microsoft.com/office/powerpoint/2010/main" val="3583146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H" dirty="0"/>
              <a:t>Objectifs du projet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83005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H" dirty="0"/>
              <a:t>Objectifs du projet</a:t>
            </a:r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Téléportation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5</a:t>
            </a:fld>
            <a:endParaRPr lang="fr-CH"/>
          </a:p>
        </p:txBody>
      </p:sp>
      <p:sp>
        <p:nvSpPr>
          <p:cNvPr id="9" name="Espace réservé du texte 8"/>
          <p:cNvSpPr>
            <a:spLocks noGrp="1"/>
          </p:cNvSpPr>
          <p:nvPr>
            <p:ph type="body" idx="13"/>
          </p:nvPr>
        </p:nvSpPr>
        <p:spPr/>
        <p:txBody>
          <a:bodyPr>
            <a:normAutofit lnSpcReduction="10000"/>
          </a:bodyPr>
          <a:lstStyle/>
          <a:p>
            <a:r>
              <a:rPr lang="fr-CH" dirty="0"/>
              <a:t>Déplacement du joueur</a:t>
            </a:r>
          </a:p>
        </p:txBody>
      </p:sp>
    </p:spTree>
    <p:extLst>
      <p:ext uri="{BB962C8B-B14F-4D97-AF65-F5344CB8AC3E}">
        <p14:creationId xmlns:p14="http://schemas.microsoft.com/office/powerpoint/2010/main" val="4140223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6</a:t>
            </a:fld>
            <a:endParaRPr lang="fr-CH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Choix de développement</a:t>
            </a:r>
          </a:p>
        </p:txBody>
      </p:sp>
      <p:pic>
        <p:nvPicPr>
          <p:cNvPr id="7" name="2016-08-30 at 13-13-0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6334"/>
                </p14:media>
              </p:ext>
            </p:extLst>
          </p:nvPr>
        </p:nvPicPr>
        <p:blipFill rotWithShape="1">
          <a:blip r:embed="rId4"/>
          <a:srcRect l="1176" t="19572" r="843" b="1991"/>
          <a:stretch>
            <a:fillRect/>
          </a:stretch>
        </p:blipFill>
        <p:spPr>
          <a:xfrm>
            <a:off x="0" y="1285956"/>
            <a:ext cx="9144000" cy="428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402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H" dirty="0"/>
              <a:t>Choix de développement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54047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8</a:t>
            </a:fld>
            <a:endParaRPr lang="fr-CH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Outils de développement</a:t>
            </a:r>
          </a:p>
        </p:txBody>
      </p:sp>
      <p:pic>
        <p:nvPicPr>
          <p:cNvPr id="7" name="2016-08-30 at 13-13-0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6334"/>
                </p14:media>
              </p:ext>
            </p:extLst>
          </p:nvPr>
        </p:nvPicPr>
        <p:blipFill rotWithShape="1">
          <a:blip r:embed="rId4"/>
          <a:srcRect l="1176" t="19572" r="843" b="1991"/>
          <a:stretch>
            <a:fillRect/>
          </a:stretch>
        </p:blipFill>
        <p:spPr>
          <a:xfrm>
            <a:off x="0" y="1285956"/>
            <a:ext cx="9144000" cy="428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530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H" dirty="0"/>
              <a:t>Outils de développement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09.09.2016</a:t>
            </a:r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H"/>
              <a:t>Travel Time Guy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A8082-058E-4BD4-9C7A-83966E895301}" type="slidenum">
              <a:rPr lang="fr-CH" smtClean="0"/>
              <a:t>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81845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268</TotalTime>
  <Words>161</Words>
  <Application>Microsoft Office PowerPoint</Application>
  <PresentationFormat>Affichage à l'écran (4:3)</PresentationFormat>
  <Paragraphs>77</Paragraphs>
  <Slides>16</Slides>
  <Notes>0</Notes>
  <HiddenSlides>0</HiddenSlides>
  <MMClips>6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19" baseType="lpstr">
      <vt:lpstr>Arial</vt:lpstr>
      <vt:lpstr>Calibri</vt:lpstr>
      <vt:lpstr>Thème Office</vt:lpstr>
      <vt:lpstr>Présentation PowerPoint</vt:lpstr>
      <vt:lpstr>Sommaire</vt:lpstr>
      <vt:lpstr>Objectifs du projet</vt:lpstr>
      <vt:lpstr>Objectifs du projet</vt:lpstr>
      <vt:lpstr>Objectifs du projet</vt:lpstr>
      <vt:lpstr>Choix de développement</vt:lpstr>
      <vt:lpstr>Choix de développement</vt:lpstr>
      <vt:lpstr>Outils de développement</vt:lpstr>
      <vt:lpstr>Outils de développement</vt:lpstr>
      <vt:lpstr>Démonstration</vt:lpstr>
      <vt:lpstr>Problèmes &amp; Améliorations</vt:lpstr>
      <vt:lpstr>Problèmes &amp; Améliorations</vt:lpstr>
      <vt:lpstr>Problèmes &amp; Améliorations</vt:lpstr>
      <vt:lpstr>Conclusion</vt:lpstr>
      <vt:lpstr>Conclusion</vt:lpstr>
      <vt:lpstr>Merci de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Rodrigues Lourenço Daniel</dc:creator>
  <cp:lastModifiedBy>Daniel Rodrigues Lourenço</cp:lastModifiedBy>
  <cp:revision>48</cp:revision>
  <dcterms:created xsi:type="dcterms:W3CDTF">2016-08-29T11:16:33Z</dcterms:created>
  <dcterms:modified xsi:type="dcterms:W3CDTF">2016-09-08T06:59:13Z</dcterms:modified>
</cp:coreProperties>
</file>

<file path=docProps/thumbnail.jpeg>
</file>